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2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8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0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0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/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GMOs Legislation in EU</a:t>
            </a:r>
            <a:endParaRPr b="0" i="0" sz="4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case of products without packaging these words must still be clearly displayed in close proximity to the product (e.g a note on the supermarket shelf).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labelling requirements do not apply to GM food/feed products in a proportion no higher than 0.9 percent of the food/feed ingredients considered individually and if this presence is adventitious or technically unavoidable.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3"/>
          <p:cNvSpPr txBox="1"/>
          <p:nvPr/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is licensed under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Creative Commons Attribution-ShareAlike 3.0 Unported License.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makes use of the works of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Kelly Loves Whales and Nick Merritt.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840" y="4752000"/>
            <a:ext cx="5724000" cy="2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4"/>
          <p:cNvSpPr txBox="1"/>
          <p:nvPr/>
        </p:nvSpPr>
        <p:spPr>
          <a:xfrm>
            <a:off x="504000" y="-66960"/>
            <a:ext cx="7704000" cy="187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Laws and regulations for GMOs in the European Union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54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2559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 legislation on GMOs has been in place since the early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1990s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/>
          <p:nvPr/>
        </p:nvSpPr>
        <p:spPr>
          <a:xfrm>
            <a:off x="504000" y="245520"/>
            <a:ext cx="7704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legal framework aims to: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55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 human and animal health and the environment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introducing a safety assessment of the highest possible standards at EU level before any GMO is placed on the market.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Put in place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harmonised procedures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risk assessment and authorisation of GMOs that are efficient, time-limited and transparent.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/>
          <p:nvPr/>
        </p:nvSpPr>
        <p:spPr>
          <a:xfrm>
            <a:off x="504000" y="245520"/>
            <a:ext cx="7704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legal framework aims to: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56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Ensure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labelling of GMOs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placed on the market in order to enable consumers as well as professionals (e.g. farmers, and food feed chain operators) to make an informed choice.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Ensure the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of GMOs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placed on the market.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7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traceability?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57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enables tracking GMOs and GM food/feed products at all stages of the supply chain.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also makes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labelling of all GMOs and GM food/feed products possible.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allows for close monitoring of potential effects on the environment and on health. Where necessary it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allow the withdrawal of products 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an unexpected risk to human health or to the environment is detected.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8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ensures traceability?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58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operators involved, i.e. farmers or food and feed producers who introduce a product in the supply chain or purchases such a product must be able to identify their supplier and the companies to which the products have been delivered.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9"/>
          <p:cNvSpPr txBox="1"/>
          <p:nvPr/>
        </p:nvSpPr>
        <p:spPr>
          <a:xfrm>
            <a:off x="504000" y="206280"/>
            <a:ext cx="7704000" cy="546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strike="noStrike">
                <a:latin typeface="Arial"/>
                <a:ea typeface="Arial"/>
                <a:cs typeface="Arial"/>
                <a:sym typeface="Arial"/>
              </a:rPr>
              <a:t>Operators must provide their customers with the following information, in writing: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an indication that the product - or certain ingredients – contains, consists of, or is obtained from GMOs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information on the unique identifier(s) for these GMOs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9"/>
          <p:cNvSpPr txBox="1"/>
          <p:nvPr/>
        </p:nvSpPr>
        <p:spPr>
          <a:xfrm>
            <a:off x="2952000" y="4320000"/>
            <a:ext cx="180720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/>
          <p:nvPr/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In the case of products consisting of or containing mixtures of GMOs to be used only as food or feed or for processing, this information may be replaced by a declaration of use by the operator. It has to be accompanied by a list of the unique identifiers for all those GMOs that have been used to constitute the mixture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 Labelling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61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Labelling provides information for consumers and allows them to make an informed choice.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case of pre-packaged GM food/feed products, the list of ingredients must indicate "genetically modified" or "produced from genetically modified [name of the organism]".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